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78" y="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AB0777-4C60-462E-A92C-CDAFD498799C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AB0777-4C60-462E-A92C-CDAFD498799C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AB0777-4C60-462E-A92C-CDAFD498799C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AB0777-4C60-462E-A92C-CDAFD498799C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AB0777-4C60-462E-A92C-CDAFD498799C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AB0777-4C60-462E-A92C-CDAFD498799C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28" y="1916832"/>
            <a:ext cx="6406480" cy="1391816"/>
          </a:xfrm>
        </p:spPr>
        <p:txBody>
          <a:bodyPr>
            <a:normAutofit fontScale="90000"/>
          </a:bodyPr>
          <a:lstStyle/>
          <a:p>
            <a:r>
              <a:rPr lang="cs-CZ" sz="5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Pravidelný n-</a:t>
            </a:r>
            <a:r>
              <a:rPr lang="cs-CZ" sz="5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boký</a:t>
            </a:r>
            <a:r>
              <a:rPr lang="cs-CZ" sz="5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hranol - příklady</a:t>
            </a:r>
            <a:endParaRPr lang="cs-CZ" sz="5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10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88640"/>
            <a:ext cx="8280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 1 :</a:t>
            </a:r>
            <a:r>
              <a:rPr lang="cs-CZ" sz="28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cs-CZ" sz="2800" b="1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Vypočtěte 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objem pravidelného šestibokého hranolu o délce hrany podstavy 6 cm, víte-li, že jeho výška je 20 </a:t>
            </a:r>
            <a:r>
              <a:rPr lang="cs-CZ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cm</a:t>
            </a:r>
            <a:endParaRPr lang="cs-CZ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http://www.gymhol.cz/projekt/matika/py_prostor/Pythagorprostor_soubory/image048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87" r="25512"/>
          <a:stretch/>
        </p:blipFill>
        <p:spPr bwMode="auto">
          <a:xfrm>
            <a:off x="755576" y="1195403"/>
            <a:ext cx="3492388" cy="413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gymhol.cz/projekt/matika/py_prostor/Pythagorprostor_soubory/image052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8" r="17887"/>
          <a:stretch/>
        </p:blipFill>
        <p:spPr bwMode="auto">
          <a:xfrm>
            <a:off x="4690080" y="1854800"/>
            <a:ext cx="3553141" cy="312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467544" y="5301208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Jedná se o </a:t>
            </a:r>
            <a:r>
              <a:rPr lang="cs-CZ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pravidelný šestiúhelník, </a:t>
            </a:r>
            <a:r>
              <a:rPr lang="cs-CZ" b="1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tedy jeho </a:t>
            </a:r>
            <a:r>
              <a:rPr lang="cs-CZ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podstava </a:t>
            </a:r>
            <a:r>
              <a:rPr lang="cs-CZ" b="1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skládá </a:t>
            </a:r>
            <a:r>
              <a:rPr lang="cs-CZ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ze šesti rovnostranných trojúhelníků o délce </a:t>
            </a:r>
            <a:r>
              <a:rPr lang="cs-CZ" b="1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strany 6 cm </a:t>
            </a:r>
          </a:p>
          <a:p>
            <a:r>
              <a:rPr lang="cs-CZ" b="1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(proč ? středový úhel 360° = 360:6=60° a trojúhelníky jsou rovnoramenné =&gt; tedy rovnostranné trojúhelníky) </a:t>
            </a:r>
            <a:endParaRPr lang="cs-CZ" b="1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90080" y="1268760"/>
            <a:ext cx="247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 je podstavou ?</a:t>
            </a:r>
            <a:endParaRPr lang="cs-CZ" b="1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91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gymhol.cz/projekt/matika/py_prostor/Pythagorprostor_soubory/image054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45" r="20394"/>
          <a:stretch/>
        </p:blipFill>
        <p:spPr bwMode="auto">
          <a:xfrm>
            <a:off x="378004" y="908720"/>
            <a:ext cx="3352801" cy="312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251520" y="277197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 spočítat objem ?</a:t>
            </a:r>
            <a:endParaRPr lang="cs-CZ" sz="2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682156" y="1148743"/>
            <a:ext cx="4999715" cy="4914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Nejprve si spočteme výšku: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8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v=5,2 cm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8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Pak spočteme obsah trojúhelníka: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8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S=15,6 cm</a:t>
            </a:r>
            <a:r>
              <a:rPr lang="cs-CZ" altLang="cs-CZ" sz="2800" baseline="30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800" baseline="30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Poté obsah podstavy: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800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s-CZ" altLang="cs-CZ" sz="2800" baseline="-25000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altLang="cs-CZ" sz="28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=6*15,6=93,6 cm</a:t>
            </a:r>
            <a:r>
              <a:rPr lang="cs-CZ" altLang="cs-CZ" sz="2800" baseline="30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800" baseline="30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objem hranolu: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V=20*93,6=1872 cm</a:t>
            </a:r>
            <a:r>
              <a:rPr lang="cs-CZ" altLang="cs-CZ" sz="28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kumimoji="0" lang="cs-CZ" altLang="cs-CZ" sz="2800" i="0" u="none" strike="noStrike" cap="none" normalizeH="0" baseline="30000" dirty="0" smtClean="0">
              <a:ln>
                <a:noFill/>
              </a:ln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kumimoji="0" lang="cs-CZ" altLang="cs-CZ" sz="1200" b="0" i="0" u="none" strike="noStrike" cap="none" normalizeH="0" baseline="-30000" dirty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-30000" dirty="0" smtClean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2" name="Picture 4" descr="http://www.gymhol.cz/projekt/matika/py_prostor/Pythagorprostor_soubory/image05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-2149475"/>
            <a:ext cx="110490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http://www.gymhol.cz/projekt/matika/py_prostor/Pythagorprostor_soubory/image058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265238"/>
            <a:ext cx="1295400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www.gymhol.cz/projekt/matika/py_prostor/Pythagorprostor_soubory/image052.gi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8" r="17887"/>
          <a:stretch/>
        </p:blipFill>
        <p:spPr bwMode="auto">
          <a:xfrm>
            <a:off x="365998" y="4032921"/>
            <a:ext cx="2952328" cy="2595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79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44624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 </a:t>
            </a:r>
            <a:r>
              <a:rPr lang="cs-CZ" sz="28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2:</a:t>
            </a:r>
            <a:r>
              <a:rPr lang="cs-CZ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cs-CZ" b="1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Vypočtěte povrch 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pravidelného šestibokého hranolu o délce hrany podstavy 6 cm, víte-li, že jeho výška je 20 cm</a:t>
            </a:r>
          </a:p>
        </p:txBody>
      </p:sp>
      <p:sp>
        <p:nvSpPr>
          <p:cNvPr id="3" name="Obdélník 2"/>
          <p:cNvSpPr/>
          <p:nvPr/>
        </p:nvSpPr>
        <p:spPr>
          <a:xfrm>
            <a:off x="467544" y="1268760"/>
            <a:ext cx="7560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Obsah </a:t>
            </a:r>
            <a:r>
              <a:rPr lang="cs-CZ" altLang="cs-CZ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podstavy</a:t>
            </a:r>
            <a:r>
              <a:rPr lang="cs-CZ" altLang="cs-CZ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  </a:t>
            </a:r>
            <a:r>
              <a:rPr lang="cs-CZ" altLang="cs-CZ" sz="2800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s-CZ" altLang="cs-CZ" sz="2800" baseline="-25000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altLang="cs-CZ" sz="28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=93,6 </a:t>
            </a:r>
            <a:r>
              <a:rPr lang="cs-CZ" altLang="cs-CZ" sz="2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cm</a:t>
            </a:r>
            <a:r>
              <a:rPr lang="cs-CZ" altLang="cs-CZ" sz="2800" baseline="30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96925" y="2060848"/>
            <a:ext cx="826059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Povrch pláště je co ?</a:t>
            </a:r>
          </a:p>
          <a:p>
            <a:r>
              <a:rPr lang="cs-C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Obsah 6 obdélníků o rozměrech 6 * 20 cm.</a:t>
            </a:r>
          </a:p>
          <a:p>
            <a:endParaRPr lang="cs-CZ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Povrch hranolu je:</a:t>
            </a:r>
          </a:p>
          <a:p>
            <a:r>
              <a:rPr lang="cs-C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2*podstava + plášť</a:t>
            </a:r>
          </a:p>
          <a:p>
            <a:endParaRPr lang="cs-CZ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Tedy: </a:t>
            </a:r>
          </a:p>
          <a:p>
            <a:r>
              <a:rPr lang="cs-C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S= </a:t>
            </a:r>
            <a:r>
              <a:rPr lang="cs-C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2*93,6+6*6*20</a:t>
            </a:r>
            <a:r>
              <a:rPr lang="cs-C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cs-C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187,2+720=</a:t>
            </a:r>
            <a:r>
              <a:rPr lang="cs-CZ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cs-CZ" sz="2800" b="1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07,2 </a:t>
            </a:r>
            <a:r>
              <a:rPr lang="cs-CZ" sz="2800" b="1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cm</a:t>
            </a:r>
            <a:r>
              <a:rPr lang="cs-CZ" sz="2800" b="1" baseline="30000" dirty="0" smtClean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cs-CZ" sz="2800" b="1" baseline="300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81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39251" y="309342"/>
            <a:ext cx="80648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 3:</a:t>
            </a:r>
          </a:p>
          <a:p>
            <a:r>
              <a:rPr lang="cs-C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Kolik 50 kg pytlů cementu musíme koupit na vybetonování sloupů 3,5 m vysokého ve tvaru pravidelného šestibokého hranolu o délce hrany 18 cm? Poměr mísení cementu do betonu je 350 kg na 1 m</a:t>
            </a:r>
            <a:r>
              <a:rPr lang="cs-CZ" sz="2800" b="1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cs-C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betonu.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47936" y="3429000"/>
            <a:ext cx="80648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 4:</a:t>
            </a:r>
          </a:p>
          <a:p>
            <a:r>
              <a:rPr lang="cs-C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Vypočti objem a povrch pravidelného </a:t>
            </a:r>
            <a:endParaRPr lang="cs-CZ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</a:t>
            </a:r>
            <a:r>
              <a:rPr lang="cs-CZ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bokého</a:t>
            </a:r>
            <a:r>
              <a:rPr lang="cs-C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hranolu, jehož podstavě lze opsat kružnici o poloměru 16 cm a </a:t>
            </a:r>
            <a:r>
              <a:rPr lang="cs-CZ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výška </a:t>
            </a:r>
            <a:r>
              <a:rPr lang="cs-CZ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hranolu je 33 cm.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491880" y="3140968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2 pytle (přesně 103 kg)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27784" y="5491103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V=23 880 cm</a:t>
            </a:r>
            <a:r>
              <a:rPr lang="cs-CZ" sz="2800" b="1" baseline="30000" dirty="0" smtClean="0">
                <a:solidFill>
                  <a:srgbClr val="FF0000"/>
                </a:solidFill>
              </a:rPr>
              <a:t>3</a:t>
            </a:r>
            <a:r>
              <a:rPr lang="cs-CZ" sz="2800" b="1" dirty="0" smtClean="0">
                <a:solidFill>
                  <a:srgbClr val="FF0000"/>
                </a:solidFill>
              </a:rPr>
              <a:t>   S=4 681 cm</a:t>
            </a:r>
            <a:r>
              <a:rPr lang="cs-CZ" sz="2800" b="1" baseline="30000" dirty="0" smtClean="0">
                <a:solidFill>
                  <a:srgbClr val="FF0000"/>
                </a:solidFill>
              </a:rPr>
              <a:t>2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86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</TotalTime>
  <Words>201</Words>
  <Application>Microsoft Office PowerPoint</Application>
  <PresentationFormat>Předvádění na obrazovce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Arkýř</vt:lpstr>
      <vt:lpstr>Pravidelný n-boký hranol - příklady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Objem a povrch těles</dc:title>
  <dc:creator>Luděk Šnirch</dc:creator>
  <cp:lastModifiedBy>Luděk Šnirch</cp:lastModifiedBy>
  <cp:revision>9</cp:revision>
  <dcterms:created xsi:type="dcterms:W3CDTF">2014-04-21T05:42:58Z</dcterms:created>
  <dcterms:modified xsi:type="dcterms:W3CDTF">2014-04-22T15:52:31Z</dcterms:modified>
</cp:coreProperties>
</file>